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2" r:id="rId6"/>
    <p:sldId id="283" r:id="rId7"/>
    <p:sldId id="284" r:id="rId8"/>
    <p:sldId id="291" r:id="rId9"/>
    <p:sldId id="290" r:id="rId10"/>
    <p:sldId id="286" r:id="rId11"/>
    <p:sldId id="287" r:id="rId12"/>
    <p:sldId id="288" r:id="rId13"/>
    <p:sldId id="28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19" autoAdjust="0"/>
  </p:normalViewPr>
  <p:slideViewPr>
    <p:cSldViewPr snapToGrid="0">
      <p:cViewPr varScale="1">
        <p:scale>
          <a:sx n="96" d="100"/>
          <a:sy n="96" d="100"/>
        </p:scale>
        <p:origin x="86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8/1/2021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8/1/2021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8/1/2021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8/1/2021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8/1/2021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8/1/2021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8/1/2021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8/1/2021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8/1/2021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8/1/2021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8/1/2021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8/1/2021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8/1/2021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8/1/2021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8/1/2021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8/1/2021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Stock Price Forecasting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792BA"/>
                </a:solidFill>
              </a:rPr>
              <a:t>Daniel Journic</a:t>
            </a:r>
            <a:endParaRPr lang="en-US" sz="2300" dirty="0">
              <a:solidFill>
                <a:srgbClr val="5792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7663C-320D-4B07-939C-57DE131ACE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FA2A96-92D5-410B-AE7E-D9952FBE35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err="1"/>
              <a:t>djournic</a:t>
            </a:r>
            <a:r>
              <a:rPr lang="en-US"/>
              <a:t>@gmail.com</a:t>
            </a:r>
          </a:p>
        </p:txBody>
      </p:sp>
    </p:spTree>
    <p:extLst>
      <p:ext uri="{BB962C8B-B14F-4D97-AF65-F5344CB8AC3E}">
        <p14:creationId xmlns:p14="http://schemas.microsoft.com/office/powerpoint/2010/main" val="3916737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0832D-25C7-402E-BDAA-8974834EA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E49AB-04D0-4238-B691-CB82AF469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Presentation will cover:</a:t>
            </a:r>
          </a:p>
          <a:p>
            <a:pPr lvl="1"/>
            <a:r>
              <a:rPr lang="en-US" dirty="0"/>
              <a:t>The business problem</a:t>
            </a:r>
          </a:p>
          <a:p>
            <a:pPr lvl="1"/>
            <a:r>
              <a:rPr lang="en-US" dirty="0"/>
              <a:t>Data</a:t>
            </a:r>
          </a:p>
          <a:p>
            <a:pPr lvl="1"/>
            <a:r>
              <a:rPr lang="en-US" dirty="0"/>
              <a:t>Methods</a:t>
            </a:r>
          </a:p>
          <a:p>
            <a:pPr lvl="1"/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68708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3BA25-052D-46C3-8C8B-2BF3A817E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EF0C1-1092-43BF-9B92-032DAADCD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Retail investors account for up to 30% of trading volume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AA0F22-B46F-4AE9-AD23-4297DE8DE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004" y="2776992"/>
            <a:ext cx="6308035" cy="354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63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5553D-E16B-4EA8-9856-D38980C53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036320"/>
          </a:xfrm>
        </p:spPr>
        <p:txBody>
          <a:bodyPr>
            <a:normAutofit/>
          </a:bodyPr>
          <a:lstStyle/>
          <a:p>
            <a:r>
              <a:rPr lang="en-US" dirty="0"/>
              <a:t>The Problem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6C81F7-6195-485E-A04C-E99869759F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2419847"/>
            <a:ext cx="3706889" cy="3269754"/>
          </a:xfrm>
        </p:spPr>
        <p:txBody>
          <a:bodyPr/>
          <a:lstStyle/>
          <a:p>
            <a:r>
              <a:rPr lang="en-US" dirty="0"/>
              <a:t>So how can we give retail investors a simple, easy to understand way to choose stocks?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061599F-6A2B-44AF-B80F-5ABBD2339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6163" y="1343769"/>
            <a:ext cx="6411912" cy="4110825"/>
          </a:xfrm>
        </p:spPr>
      </p:pic>
    </p:spTree>
    <p:extLst>
      <p:ext uri="{BB962C8B-B14F-4D97-AF65-F5344CB8AC3E}">
        <p14:creationId xmlns:p14="http://schemas.microsoft.com/office/powerpoint/2010/main" val="2355224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136AA-0E54-46E9-B978-72A4DBE30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the audience?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9888DEB-5B47-4AAC-80CB-2C94F028AF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2076450"/>
            <a:ext cx="4892703" cy="3622675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2A471AB-A72B-45EE-B095-9126FFE0B0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23283" y="2076450"/>
            <a:ext cx="4094921" cy="3622675"/>
          </a:xfrm>
        </p:spPr>
      </p:pic>
    </p:spTree>
    <p:extLst>
      <p:ext uri="{BB962C8B-B14F-4D97-AF65-F5344CB8AC3E}">
        <p14:creationId xmlns:p14="http://schemas.microsoft.com/office/powerpoint/2010/main" val="1548718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07EED-AC89-49CD-8CD7-D5BE6562D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 with ARIMA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9FEEBB-E6EB-4B98-B3B5-3B7C27B168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MMM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FA10D4-7D58-4255-98E4-9C925BA1D6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6163" y="2773199"/>
            <a:ext cx="4764087" cy="290068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9189C1-89B4-4056-97C0-6BE5A9AEA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AAPL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FFF54E0-6DF1-46E8-B04E-F58B502B977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62700" y="2778293"/>
            <a:ext cx="4779963" cy="2890501"/>
          </a:xfrm>
        </p:spPr>
      </p:pic>
    </p:spTree>
    <p:extLst>
      <p:ext uri="{BB962C8B-B14F-4D97-AF65-F5344CB8AC3E}">
        <p14:creationId xmlns:p14="http://schemas.microsoft.com/office/powerpoint/2010/main" val="1455657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95C53-93A9-4532-A285-87315804D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Prophet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EF089D-9FED-41F3-BF51-A15682DA2C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MMM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CBB86B2-EDCD-4C5C-A453-B72533F727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6163" y="2814894"/>
            <a:ext cx="4764087" cy="28173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FC4B40-028E-462F-9C5C-2551B47768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AXP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9702123-E77A-4856-9EEF-A6E505FA337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62700" y="2806966"/>
            <a:ext cx="4779963" cy="2833156"/>
          </a:xfrm>
        </p:spPr>
      </p:pic>
    </p:spTree>
    <p:extLst>
      <p:ext uri="{BB962C8B-B14F-4D97-AF65-F5344CB8AC3E}">
        <p14:creationId xmlns:p14="http://schemas.microsoft.com/office/powerpoint/2010/main" val="3894962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DF661-AE9D-4266-ABFD-DA1123BC0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88F0345-C608-4506-B6A8-493E8A100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704" y="1940118"/>
            <a:ext cx="9782897" cy="3951799"/>
          </a:xfrm>
        </p:spPr>
      </p:pic>
    </p:spTree>
    <p:extLst>
      <p:ext uri="{BB962C8B-B14F-4D97-AF65-F5344CB8AC3E}">
        <p14:creationId xmlns:p14="http://schemas.microsoft.com/office/powerpoint/2010/main" val="1218152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432CB-21BF-480A-8B34-3F54D10AF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Conclusion/Further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9AEFD-D481-41C5-81FF-5DD5B54D2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Prophet is the way to go</a:t>
            </a:r>
          </a:p>
          <a:p>
            <a:endParaRPr lang="en-US" dirty="0"/>
          </a:p>
          <a:p>
            <a:r>
              <a:rPr lang="en-US" dirty="0"/>
              <a:t>FLASH---SPARKLE!!!</a:t>
            </a:r>
          </a:p>
        </p:txBody>
      </p:sp>
    </p:spTree>
    <p:extLst>
      <p:ext uri="{BB962C8B-B14F-4D97-AF65-F5344CB8AC3E}">
        <p14:creationId xmlns:p14="http://schemas.microsoft.com/office/powerpoint/2010/main" val="22840447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{D026185C-2653-44D3-BC07-0B1F79FA29E7}tf11665031_win32</Template>
  <TotalTime>866</TotalTime>
  <Words>86</Words>
  <Application>Microsoft Office PowerPoint</Application>
  <PresentationFormat>Widescreen</PresentationFormat>
  <Paragraphs>26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 Nova</vt:lpstr>
      <vt:lpstr>Arial Nova Light</vt:lpstr>
      <vt:lpstr>Wingdings 2</vt:lpstr>
      <vt:lpstr>SlateVTI</vt:lpstr>
      <vt:lpstr>Stock Price Forecasting</vt:lpstr>
      <vt:lpstr>Introduction</vt:lpstr>
      <vt:lpstr>The problem</vt:lpstr>
      <vt:lpstr>The Problem</vt:lpstr>
      <vt:lpstr>Who is the audience?</vt:lpstr>
      <vt:lpstr>Forecasting with ARIMA</vt:lpstr>
      <vt:lpstr>Prophet</vt:lpstr>
      <vt:lpstr>The Results</vt:lpstr>
      <vt:lpstr>Conclusion/Further work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Price Forecasting</dc:title>
  <dc:creator>Dan Journic</dc:creator>
  <cp:lastModifiedBy>Dan Journic</cp:lastModifiedBy>
  <cp:revision>15</cp:revision>
  <dcterms:created xsi:type="dcterms:W3CDTF">2021-07-10T18:54:49Z</dcterms:created>
  <dcterms:modified xsi:type="dcterms:W3CDTF">2021-08-01T23:30:02Z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